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75" r:id="rId7"/>
    <p:sldId id="276" r:id="rId8"/>
    <p:sldId id="278" r:id="rId9"/>
    <p:sldId id="279" r:id="rId10"/>
    <p:sldId id="273" r:id="rId11"/>
    <p:sldId id="260" r:id="rId12"/>
    <p:sldId id="261" r:id="rId13"/>
    <p:sldId id="259" r:id="rId14"/>
    <p:sldId id="265" r:id="rId15"/>
    <p:sldId id="266" r:id="rId16"/>
    <p:sldId id="264" r:id="rId17"/>
    <p:sldId id="271" r:id="rId18"/>
    <p:sldId id="270" r:id="rId19"/>
    <p:sldId id="269" r:id="rId20"/>
    <p:sldId id="268" r:id="rId21"/>
    <p:sldId id="274" r:id="rId22"/>
    <p:sldId id="28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5004-F942-2F11-7163-65EE68A17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advances in </a:t>
            </a:r>
            <a:br>
              <a:rPr lang="en-US" dirty="0"/>
            </a:br>
            <a:r>
              <a:rPr lang="en-US" dirty="0"/>
              <a:t>ovarian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F0475-8BBC-C222-BBD4-8B387E573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Dr. Karam Ibrahim </a:t>
            </a:r>
            <a:r>
              <a:rPr lang="en-US" dirty="0" err="1"/>
              <a:t>Jeji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5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549F-F89B-22A3-7A7C-1AD2A67C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242038-289D-1F69-6507-76DA5A45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630" y="2281951"/>
            <a:ext cx="8670658" cy="4206875"/>
          </a:xfrm>
        </p:spPr>
      </p:pic>
    </p:spTree>
    <p:extLst>
      <p:ext uri="{BB962C8B-B14F-4D97-AF65-F5344CB8AC3E}">
        <p14:creationId xmlns:p14="http://schemas.microsoft.com/office/powerpoint/2010/main" val="390907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A85-77AA-5BDA-1B97-94681217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new 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FD046F-22CE-79CF-020B-F5DA2B658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37"/>
            <a:ext cx="12192000" cy="5065065"/>
          </a:xfrm>
        </p:spPr>
      </p:pic>
    </p:spTree>
    <p:extLst>
      <p:ext uri="{BB962C8B-B14F-4D97-AF65-F5344CB8AC3E}">
        <p14:creationId xmlns:p14="http://schemas.microsoft.com/office/powerpoint/2010/main" val="146795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A85-77AA-5BDA-1B97-94681217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the end of chemotherapy ???!!!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24C0D-0F47-B949-271C-2B359E34A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92936"/>
            <a:ext cx="7359521" cy="49064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A98AA-8FE4-B1CB-EE60-6494279D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21" y="1792936"/>
            <a:ext cx="4830398" cy="49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5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A85-77AA-5BDA-1B97-94681217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Mirasol trial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F8D78-A437-493F-FC3C-2FB8BF64B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36"/>
            <a:ext cx="12192000" cy="5065064"/>
          </a:xfrm>
        </p:spPr>
      </p:pic>
    </p:spTree>
    <p:extLst>
      <p:ext uri="{BB962C8B-B14F-4D97-AF65-F5344CB8AC3E}">
        <p14:creationId xmlns:p14="http://schemas.microsoft.com/office/powerpoint/2010/main" val="311229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5978B3-AB42-0B55-2AF9-44FEA3ECD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92936"/>
            <a:ext cx="12192000" cy="5065063"/>
          </a:xfrm>
          <a:noFill/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356678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278C6F-F793-E928-18CA-A4D1F921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3B402-B21A-A195-7397-87639DA63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25720-6AD6-EA40-FCBE-DE41A59F1F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2920" y="2656564"/>
            <a:ext cx="4758144" cy="356616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3F8D7B-3E52-A37E-4D4D-359C3B47E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3C5F36D-CA1D-E1D4-D7DB-F5AE6FBFD6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30115" y="2656564"/>
            <a:ext cx="4837936" cy="3566160"/>
          </a:xfrm>
        </p:spPr>
      </p:pic>
    </p:spTree>
    <p:extLst>
      <p:ext uri="{BB962C8B-B14F-4D97-AF65-F5344CB8AC3E}">
        <p14:creationId xmlns:p14="http://schemas.microsoft.com/office/powerpoint/2010/main" val="84086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C43957-16F4-5540-84A3-7D79DC89D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371" y="2267339"/>
            <a:ext cx="7576458" cy="4040155"/>
          </a:xfrm>
        </p:spPr>
      </p:pic>
    </p:spTree>
    <p:extLst>
      <p:ext uri="{BB962C8B-B14F-4D97-AF65-F5344CB8AC3E}">
        <p14:creationId xmlns:p14="http://schemas.microsoft.com/office/powerpoint/2010/main" val="78964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DEBE4-0691-AD67-6709-6991D4477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098" y="1992954"/>
            <a:ext cx="8591550" cy="4667250"/>
          </a:xfrm>
        </p:spPr>
      </p:pic>
    </p:spTree>
    <p:extLst>
      <p:ext uri="{BB962C8B-B14F-4D97-AF65-F5344CB8AC3E}">
        <p14:creationId xmlns:p14="http://schemas.microsoft.com/office/powerpoint/2010/main" val="281824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0F60AF-27E6-416F-94D4-DCE5C8C1E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36"/>
            <a:ext cx="12191999" cy="5065063"/>
          </a:xfrm>
        </p:spPr>
      </p:pic>
    </p:spTree>
    <p:extLst>
      <p:ext uri="{BB962C8B-B14F-4D97-AF65-F5344CB8AC3E}">
        <p14:creationId xmlns:p14="http://schemas.microsoft.com/office/powerpoint/2010/main" val="230880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F5BA1-F929-BC58-0232-B22173461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36"/>
            <a:ext cx="12192000" cy="5065063"/>
          </a:xfrm>
        </p:spPr>
      </p:pic>
    </p:spTree>
    <p:extLst>
      <p:ext uri="{BB962C8B-B14F-4D97-AF65-F5344CB8AC3E}">
        <p14:creationId xmlns:p14="http://schemas.microsoft.com/office/powerpoint/2010/main" val="87822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113C5-0317-3449-4A7E-2C93A6DF9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171" y="2011363"/>
            <a:ext cx="8344070" cy="4206875"/>
          </a:xfrm>
        </p:spPr>
      </p:pic>
    </p:spTree>
    <p:extLst>
      <p:ext uri="{BB962C8B-B14F-4D97-AF65-F5344CB8AC3E}">
        <p14:creationId xmlns:p14="http://schemas.microsoft.com/office/powerpoint/2010/main" val="132175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A85-77AA-5BDA-1B97-94681217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Destiny pan tumor02 trial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8D6A8-2D7F-3DBD-DE33-36A1F0DE9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36"/>
            <a:ext cx="12191999" cy="5065063"/>
          </a:xfrm>
        </p:spPr>
      </p:pic>
    </p:spTree>
    <p:extLst>
      <p:ext uri="{BB962C8B-B14F-4D97-AF65-F5344CB8AC3E}">
        <p14:creationId xmlns:p14="http://schemas.microsoft.com/office/powerpoint/2010/main" val="36038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F60D9C-097F-32C2-040F-53D57CE41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37"/>
            <a:ext cx="12192000" cy="5065063"/>
          </a:xfrm>
        </p:spPr>
      </p:pic>
    </p:spTree>
    <p:extLst>
      <p:ext uri="{BB962C8B-B14F-4D97-AF65-F5344CB8AC3E}">
        <p14:creationId xmlns:p14="http://schemas.microsoft.com/office/powerpoint/2010/main" val="177825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ADE3-A2F9-EF88-795F-7B889158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014F-F5C5-A1F7-1F6A-052A8D87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ASCO</a:t>
            </a:r>
          </a:p>
          <a:p>
            <a:r>
              <a:rPr lang="en-US" dirty="0"/>
              <a:t>National Cancer  Institute </a:t>
            </a:r>
          </a:p>
          <a:p>
            <a:r>
              <a:rPr lang="en-US" dirty="0"/>
              <a:t>SGO</a:t>
            </a:r>
          </a:p>
          <a:p>
            <a:r>
              <a:rPr lang="en-US" dirty="0"/>
              <a:t>Clinical Care Option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E89F-4E8D-2387-D261-F5AA7AD7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6710CB-42F5-4895-5898-F1540D89A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742" y="1792936"/>
            <a:ext cx="4206875" cy="4206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BD54C-C1D4-2401-684E-2126B1A80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42" y="5141167"/>
            <a:ext cx="4200525" cy="20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0BC4E8-DF11-C433-8C7E-5522BDF4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11" y="2435290"/>
            <a:ext cx="8936037" cy="38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A85-77AA-5BDA-1B97-94681217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Cancer susceptibility 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B675-3BF7-1109-7851-C439DB5B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2936"/>
            <a:ext cx="12192000" cy="52889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Benefits of Genetic Testing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Timely Preventive care for Relatives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Ensure Appropriate Preventive care among Survivors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Inform Treatment Decisions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FCEA2-9187-B260-4952-E52E7F22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46" y="3590440"/>
            <a:ext cx="5855737" cy="32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1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A85-77AA-5BDA-1B97-94681217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PARP Inhibitors trials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32283C8-53AB-8E3A-857D-03CE6777F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261" y="2276670"/>
            <a:ext cx="8938728" cy="4133460"/>
          </a:xfrm>
        </p:spPr>
      </p:pic>
    </p:spTree>
    <p:extLst>
      <p:ext uri="{BB962C8B-B14F-4D97-AF65-F5344CB8AC3E}">
        <p14:creationId xmlns:p14="http://schemas.microsoft.com/office/powerpoint/2010/main" val="228169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549F-F89B-22A3-7A7C-1AD2A67C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79403-E83C-1162-C5CF-09EF9760C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857" y="2011363"/>
            <a:ext cx="4662698" cy="4206875"/>
          </a:xfrm>
        </p:spPr>
      </p:pic>
    </p:spTree>
    <p:extLst>
      <p:ext uri="{BB962C8B-B14F-4D97-AF65-F5344CB8AC3E}">
        <p14:creationId xmlns:p14="http://schemas.microsoft.com/office/powerpoint/2010/main" val="65189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8A9F-0064-DF6C-915A-5A461C91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AA2521-5C74-FA80-7180-C9A259BB6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645" y="2253959"/>
            <a:ext cx="8687237" cy="4206875"/>
          </a:xfrm>
        </p:spPr>
      </p:pic>
    </p:spTree>
    <p:extLst>
      <p:ext uri="{BB962C8B-B14F-4D97-AF65-F5344CB8AC3E}">
        <p14:creationId xmlns:p14="http://schemas.microsoft.com/office/powerpoint/2010/main" val="159803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B343-26D5-64AE-3192-A5C812A6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4A898-A128-582F-01AC-10850E6A2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888" y="2272620"/>
            <a:ext cx="8654142" cy="4206875"/>
          </a:xfrm>
        </p:spPr>
      </p:pic>
    </p:spTree>
    <p:extLst>
      <p:ext uri="{BB962C8B-B14F-4D97-AF65-F5344CB8AC3E}">
        <p14:creationId xmlns:p14="http://schemas.microsoft.com/office/powerpoint/2010/main" val="172362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E789-74E1-F44E-F701-BA9541B1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B0B4E7-1231-C3E9-6B0D-33668CEA4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340" y="2281950"/>
            <a:ext cx="8687237" cy="4206875"/>
          </a:xfrm>
        </p:spPr>
      </p:pic>
    </p:spTree>
    <p:extLst>
      <p:ext uri="{BB962C8B-B14F-4D97-AF65-F5344CB8AC3E}">
        <p14:creationId xmlns:p14="http://schemas.microsoft.com/office/powerpoint/2010/main" val="1972092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118</TotalTime>
  <Words>65</Words>
  <Application>Microsoft Office PowerPoint</Application>
  <PresentationFormat>شاشة عريضة</PresentationFormat>
  <Paragraphs>18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6" baseType="lpstr">
      <vt:lpstr>Corbel</vt:lpstr>
      <vt:lpstr>Wingdings</vt:lpstr>
      <vt:lpstr>Banded</vt:lpstr>
      <vt:lpstr>New advances in  ovarian cancer</vt:lpstr>
      <vt:lpstr>عرض تقديمي في PowerPoint</vt:lpstr>
      <vt:lpstr>عرض تقديمي في PowerPoint</vt:lpstr>
      <vt:lpstr>ovarian Cancer susceptibility genes</vt:lpstr>
      <vt:lpstr>PARP Inhibitors trials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What is the new ??</vt:lpstr>
      <vt:lpstr>ADC the end of chemotherapy ???!!!</vt:lpstr>
      <vt:lpstr>Mirasol trial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Destiny pan tumor02 trial</vt:lpstr>
      <vt:lpstr>عرض تقديمي في PowerPoint</vt:lpstr>
      <vt:lpstr>References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advances in  ovarian cancer</dc:title>
  <dc:creator>Tammam Shouker</dc:creator>
  <cp:lastModifiedBy>Admin</cp:lastModifiedBy>
  <cp:revision>18</cp:revision>
  <dcterms:created xsi:type="dcterms:W3CDTF">2024-06-25T19:04:01Z</dcterms:created>
  <dcterms:modified xsi:type="dcterms:W3CDTF">2024-06-28T12:08:34Z</dcterms:modified>
</cp:coreProperties>
</file>